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 id="2147483697" r:id="rId3"/>
    <p:sldMasterId id="2147483709" r:id="rId4"/>
    <p:sldMasterId id="2147483721" r:id="rId5"/>
    <p:sldMasterId id="2147483733" r:id="rId6"/>
    <p:sldMasterId id="2147483745" r:id="rId7"/>
  </p:sldMasterIdLst>
  <p:sldIdLst>
    <p:sldId id="256" r:id="rId8"/>
    <p:sldId id="257" r:id="rId9"/>
    <p:sldId id="258" r:id="rId10"/>
    <p:sldId id="259" r:id="rId11"/>
    <p:sldId id="260" r:id="rId12"/>
    <p:sldId id="26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tr-TR" smtClean="0"/>
              <a:t>Asıl başlık stili için tıklatın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9950D174-C298-4010-8EC4-B8662A14C4B9}" type="datetimeFigureOut">
              <a:rPr lang="tr-TR" smtClean="0"/>
              <a:pPr/>
              <a:t>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EA240C8-CAF0-46A8-A224-7152AF2AE2E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950D174-C298-4010-8EC4-B8662A14C4B9}" type="datetimeFigureOut">
              <a:rPr lang="tr-TR" smtClean="0"/>
              <a:pPr/>
              <a:t>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EA240C8-CAF0-46A8-A224-7152AF2AE2E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950D174-C298-4010-8EC4-B8662A14C4B9}" type="datetimeFigureOut">
              <a:rPr lang="tr-TR" smtClean="0"/>
              <a:pPr/>
              <a:t>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EA240C8-CAF0-46A8-A224-7152AF2AE2E3}"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7467600" cy="4525963"/>
          </a:xfrm>
        </p:spPr>
        <p:txBody>
          <a:bodyPr/>
          <a:lstStyle/>
          <a:p>
            <a:pPr lvl="0"/>
            <a:r>
              <a:rPr lang="tr-TR" noProof="0" smtClean="0"/>
              <a:t>Tablo eklemek için simgeyi tıklatın</a:t>
            </a:r>
            <a:endParaRPr lang="tr-TR" noProof="0"/>
          </a:p>
        </p:txBody>
      </p:sp>
      <p:sp>
        <p:nvSpPr>
          <p:cNvPr id="4" name="9 Veri Yer Tutucusu"/>
          <p:cNvSpPr>
            <a:spLocks noGrp="1"/>
          </p:cNvSpPr>
          <p:nvPr>
            <p:ph type="dt" sz="half" idx="10"/>
          </p:nvPr>
        </p:nvSpPr>
        <p:spPr/>
        <p:txBody>
          <a:bodyPr/>
          <a:lstStyle>
            <a:lvl1pPr>
              <a:defRPr/>
            </a:lvl1pPr>
          </a:lstStyle>
          <a:p>
            <a:fld id="{9950D174-C298-4010-8EC4-B8662A14C4B9}" type="datetimeFigureOut">
              <a:rPr lang="tr-TR" smtClean="0"/>
              <a:pPr/>
              <a:t>1.11.2021</a:t>
            </a:fld>
            <a:endParaRPr lang="tr-TR"/>
          </a:p>
        </p:txBody>
      </p:sp>
      <p:sp>
        <p:nvSpPr>
          <p:cNvPr id="5" name="21 Altbilgi Yer Tutucusu"/>
          <p:cNvSpPr>
            <a:spLocks noGrp="1"/>
          </p:cNvSpPr>
          <p:nvPr>
            <p:ph type="ftr" sz="quarter" idx="11"/>
          </p:nvPr>
        </p:nvSpPr>
        <p:spPr/>
        <p:txBody>
          <a:bodyPr/>
          <a:lstStyle>
            <a:lvl1pPr>
              <a:defRPr/>
            </a:lvl1pPr>
          </a:lstStyle>
          <a:p>
            <a:endParaRPr lang="tr-TR"/>
          </a:p>
        </p:txBody>
      </p:sp>
      <p:sp>
        <p:nvSpPr>
          <p:cNvPr id="6" name="17 Slayt Numarası Yer Tutucusu"/>
          <p:cNvSpPr>
            <a:spLocks noGrp="1"/>
          </p:cNvSpPr>
          <p:nvPr>
            <p:ph type="sldNum" sz="quarter" idx="12"/>
          </p:nvPr>
        </p:nvSpPr>
        <p:spPr/>
        <p:txBody>
          <a:bodyPr/>
          <a:lstStyle>
            <a:lvl1pPr>
              <a:defRPr/>
            </a:lvl1pPr>
          </a:lstStyle>
          <a:p>
            <a:fld id="{DEA240C8-CAF0-46A8-A224-7152AF2AE2E3}"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D8854C16-179D-438C-97A9-EC09BE2BD2BB}" type="datetimeFigureOut">
              <a:rPr lang="tr-TR" smtClean="0"/>
              <a:pPr>
                <a:defRPr/>
              </a:pPr>
              <a:t>1.11.2021</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DF8C68E0-4A70-4AB8-924C-9A478584A0FC}" type="slidenum">
              <a:rPr lang="tr-TR" smtClean="0"/>
              <a:pPr>
                <a:defRPr/>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620143ED-73AF-45F1-B5E5-24DE8EBE3B12}"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B145B7-B88F-42DC-8AE6-3CED6D2B888F}" type="slidenum">
              <a:rPr lang="tr-TR" smtClean="0"/>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501B635A-CC32-45EE-9663-7F6A96DF78D2}"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1F744E4-0E39-4CD5-AFD7-C031A3F58A86}" type="slidenum">
              <a:rPr lang="tr-TR" smtClean="0"/>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pPr>
              <a:defRPr/>
            </a:pPr>
            <a:fld id="{92DFF111-FCE8-4845-9A95-9237BB91A3D5}" type="datetimeFigureOut">
              <a:rPr lang="tr-TR" smtClean="0"/>
              <a:pPr>
                <a:defRPr/>
              </a:pPr>
              <a:t>1.11.2021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E4D5845-DB3A-4745-B3D2-DBE1A5C37F0F}" type="slidenum">
              <a:rPr lang="tr-TR" smtClean="0"/>
              <a:pPr>
                <a:defRPr/>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593A4BE5-04E3-40D0-98BD-D96CB7B99D35}" type="datetimeFigureOut">
              <a:rPr lang="tr-TR" smtClean="0"/>
              <a:pPr>
                <a:defRPr/>
              </a:pPr>
              <a:t>1.11.2021</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BD9CDE53-6FD9-421A-9764-C7AC496CA87E}" type="slidenum">
              <a:rPr lang="tr-TR" smtClean="0"/>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fld id="{AF6C3A67-AA01-4A91-B913-FDC02837D788}" type="datetimeFigureOut">
              <a:rPr lang="tr-TR" smtClean="0"/>
              <a:pPr>
                <a:defRPr/>
              </a:pPr>
              <a:t>1.11.2021</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31C295BA-B958-4AFF-94CA-5258063738B0}" type="slidenum">
              <a:rPr lang="tr-TR" smtClean="0"/>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54CED4E-C1E0-42F5-9AF2-2E71E5DE633B}" type="datetimeFigureOut">
              <a:rPr lang="tr-TR" smtClean="0"/>
              <a:pPr>
                <a:defRPr/>
              </a:pPr>
              <a:t>1.11.2021</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D427E024-AB07-4570-9CB7-D0603F33B375}"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950D174-C298-4010-8EC4-B8662A14C4B9}" type="datetimeFigureOut">
              <a:rPr lang="tr-TR" smtClean="0"/>
              <a:pPr/>
              <a:t>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EA240C8-CAF0-46A8-A224-7152AF2AE2E3}"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6CD4A216-132C-47D0-8B33-6FE3311A3F83}" type="datetimeFigureOut">
              <a:rPr lang="tr-TR" smtClean="0"/>
              <a:pPr>
                <a:defRPr/>
              </a:pPr>
              <a:t>1.11.2021</a:t>
            </a:fld>
            <a:endParaRPr lang="tr-TR"/>
          </a:p>
        </p:txBody>
      </p:sp>
      <p:sp>
        <p:nvSpPr>
          <p:cNvPr id="7" name="Slide Number Placeholder 6"/>
          <p:cNvSpPr>
            <a:spLocks noGrp="1"/>
          </p:cNvSpPr>
          <p:nvPr>
            <p:ph type="sldNum" sz="quarter" idx="12"/>
          </p:nvPr>
        </p:nvSpPr>
        <p:spPr/>
        <p:txBody>
          <a:bodyPr/>
          <a:lstStyle/>
          <a:p>
            <a:pPr>
              <a:defRPr/>
            </a:pPr>
            <a:fld id="{AB776081-21DC-4E62-AA7B-2FB15FEC971F}" type="slidenum">
              <a:rPr lang="tr-TR" smtClean="0"/>
              <a:pPr>
                <a:defRPr/>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E23DB4DD-1306-4852-AC70-594D6299A3A1}" type="datetimeFigureOut">
              <a:rPr lang="tr-TR" smtClean="0"/>
              <a:pPr>
                <a:defRPr/>
              </a:pPr>
              <a:t>1.11.2021</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tr-TR"/>
          </a:p>
        </p:txBody>
      </p:sp>
      <p:sp>
        <p:nvSpPr>
          <p:cNvPr id="7" name="Slide Number Placeholder 6"/>
          <p:cNvSpPr>
            <a:spLocks noGrp="1"/>
          </p:cNvSpPr>
          <p:nvPr>
            <p:ph type="sldNum" sz="quarter" idx="12"/>
          </p:nvPr>
        </p:nvSpPr>
        <p:spPr/>
        <p:txBody>
          <a:bodyPr/>
          <a:lstStyle/>
          <a:p>
            <a:pPr>
              <a:defRPr/>
            </a:pPr>
            <a:fld id="{46D68687-0AA3-472E-A33B-9DA31E4103FB}" type="slidenum">
              <a:rPr lang="tr-TR" smtClean="0"/>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B1741574-34CA-4BC9-A001-8BF6A76A0541}"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C126484-FA9D-4418-AE99-EDFE30C808AD}" type="slidenum">
              <a:rPr lang="tr-TR" smtClean="0"/>
              <a:pPr>
                <a:defRPr/>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691869A5-ECDB-4047-BAA0-D98008A95643}"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1ABEB65-6480-4B73-AA4F-6D93F9FFBBBD}" type="slidenum">
              <a:rPr lang="tr-TR" smtClean="0"/>
              <a:pPr>
                <a:defRPr/>
              </a:pPr>
              <a:t>‹#›</a:t>
            </a:fld>
            <a:endParaRPr lang="tr-T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D8854C16-179D-438C-97A9-EC09BE2BD2BB}" type="datetimeFigureOut">
              <a:rPr lang="tr-TR" smtClean="0"/>
              <a:pPr>
                <a:defRPr/>
              </a:pPr>
              <a:t>1.11.2021</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DF8C68E0-4A70-4AB8-924C-9A478584A0FC}" type="slidenum">
              <a:rPr lang="tr-TR" smtClean="0"/>
              <a:pPr>
                <a:defRPr/>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620143ED-73AF-45F1-B5E5-24DE8EBE3B12}"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B145B7-B88F-42DC-8AE6-3CED6D2B888F}" type="slidenum">
              <a:rPr lang="tr-TR" smtClean="0"/>
              <a:pPr>
                <a:defRPr/>
              </a:pPr>
              <a:t>‹#›</a:t>
            </a:fld>
            <a:endParaRPr lang="tr-T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501B635A-CC32-45EE-9663-7F6A96DF78D2}"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1F744E4-0E39-4CD5-AFD7-C031A3F58A86}" type="slidenum">
              <a:rPr lang="tr-TR" smtClean="0"/>
              <a:pPr>
                <a:defRPr/>
              </a:pPr>
              <a:t>‹#›</a:t>
            </a:fld>
            <a:endParaRPr lang="tr-T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pPr>
              <a:defRPr/>
            </a:pPr>
            <a:fld id="{92DFF111-FCE8-4845-9A95-9237BB91A3D5}" type="datetimeFigureOut">
              <a:rPr lang="tr-TR" smtClean="0"/>
              <a:pPr>
                <a:defRPr/>
              </a:pPr>
              <a:t>1.11.2021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E4D5845-DB3A-4745-B3D2-DBE1A5C37F0F}" type="slidenum">
              <a:rPr lang="tr-TR" smtClean="0"/>
              <a:pPr>
                <a:defRPr/>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593A4BE5-04E3-40D0-98BD-D96CB7B99D35}" type="datetimeFigureOut">
              <a:rPr lang="tr-TR" smtClean="0"/>
              <a:pPr>
                <a:defRPr/>
              </a:pPr>
              <a:t>1.11.2021</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BD9CDE53-6FD9-421A-9764-C7AC496CA87E}" type="slidenum">
              <a:rPr lang="tr-TR" smtClean="0"/>
              <a:pPr>
                <a:defRPr/>
              </a:pPr>
              <a:t>‹#›</a:t>
            </a:fld>
            <a:endParaRPr lang="tr-T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fld id="{AF6C3A67-AA01-4A91-B913-FDC02837D788}" type="datetimeFigureOut">
              <a:rPr lang="tr-TR" smtClean="0"/>
              <a:pPr>
                <a:defRPr/>
              </a:pPr>
              <a:t>1.11.2021</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31C295BA-B958-4AFF-94CA-5258063738B0}"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50D174-C298-4010-8EC4-B8662A14C4B9}" type="datetimeFigureOut">
              <a:rPr lang="tr-TR" smtClean="0"/>
              <a:pPr/>
              <a:t>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EA240C8-CAF0-46A8-A224-7152AF2AE2E3}" type="slidenum">
              <a:rPr lang="tr-TR" smtClean="0"/>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54CED4E-C1E0-42F5-9AF2-2E71E5DE633B}" type="datetimeFigureOut">
              <a:rPr lang="tr-TR" smtClean="0"/>
              <a:pPr>
                <a:defRPr/>
              </a:pPr>
              <a:t>1.11.2021</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D427E024-AB07-4570-9CB7-D0603F33B375}" type="slidenum">
              <a:rPr lang="tr-TR" smtClean="0"/>
              <a:pPr>
                <a:defRPr/>
              </a:pPr>
              <a:t>‹#›</a:t>
            </a:fld>
            <a:endParaRPr lang="tr-T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6CD4A216-132C-47D0-8B33-6FE3311A3F83}" type="datetimeFigureOut">
              <a:rPr lang="tr-TR" smtClean="0"/>
              <a:pPr>
                <a:defRPr/>
              </a:pPr>
              <a:t>1.11.2021</a:t>
            </a:fld>
            <a:endParaRPr lang="tr-TR"/>
          </a:p>
        </p:txBody>
      </p:sp>
      <p:sp>
        <p:nvSpPr>
          <p:cNvPr id="7" name="Slide Number Placeholder 6"/>
          <p:cNvSpPr>
            <a:spLocks noGrp="1"/>
          </p:cNvSpPr>
          <p:nvPr>
            <p:ph type="sldNum" sz="quarter" idx="12"/>
          </p:nvPr>
        </p:nvSpPr>
        <p:spPr/>
        <p:txBody>
          <a:bodyPr/>
          <a:lstStyle/>
          <a:p>
            <a:pPr>
              <a:defRPr/>
            </a:pPr>
            <a:fld id="{AB776081-21DC-4E62-AA7B-2FB15FEC971F}" type="slidenum">
              <a:rPr lang="tr-TR" smtClean="0"/>
              <a:pPr>
                <a:defRPr/>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E23DB4DD-1306-4852-AC70-594D6299A3A1}" type="datetimeFigureOut">
              <a:rPr lang="tr-TR" smtClean="0"/>
              <a:pPr>
                <a:defRPr/>
              </a:pPr>
              <a:t>1.11.2021</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tr-TR"/>
          </a:p>
        </p:txBody>
      </p:sp>
      <p:sp>
        <p:nvSpPr>
          <p:cNvPr id="7" name="Slide Number Placeholder 6"/>
          <p:cNvSpPr>
            <a:spLocks noGrp="1"/>
          </p:cNvSpPr>
          <p:nvPr>
            <p:ph type="sldNum" sz="quarter" idx="12"/>
          </p:nvPr>
        </p:nvSpPr>
        <p:spPr/>
        <p:txBody>
          <a:bodyPr/>
          <a:lstStyle/>
          <a:p>
            <a:pPr>
              <a:defRPr/>
            </a:pPr>
            <a:fld id="{46D68687-0AA3-472E-A33B-9DA31E4103FB}" type="slidenum">
              <a:rPr lang="tr-TR" smtClean="0"/>
              <a:pPr>
                <a:defRPr/>
              </a:pPr>
              <a:t>‹#›</a:t>
            </a:fld>
            <a:endParaRPr lang="tr-T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B1741574-34CA-4BC9-A001-8BF6A76A0541}"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C126484-FA9D-4418-AE99-EDFE30C808AD}" type="slidenum">
              <a:rPr lang="tr-TR" smtClean="0"/>
              <a:pPr>
                <a:defRPr/>
              </a:pPr>
              <a:t>‹#›</a:t>
            </a:fld>
            <a:endParaRPr lang="tr-T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691869A5-ECDB-4047-BAA0-D98008A95643}"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1ABEB65-6480-4B73-AA4F-6D93F9FFBBBD}" type="slidenum">
              <a:rPr lang="tr-TR" smtClean="0"/>
              <a:pPr>
                <a:defRPr/>
              </a:pPr>
              <a:t>‹#›</a:t>
            </a:fld>
            <a:endParaRPr lang="tr-T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D8854C16-179D-438C-97A9-EC09BE2BD2BB}" type="datetimeFigureOut">
              <a:rPr lang="tr-TR" smtClean="0"/>
              <a:pPr>
                <a:defRPr/>
              </a:pPr>
              <a:t>1.11.2021</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DF8C68E0-4A70-4AB8-924C-9A478584A0FC}" type="slidenum">
              <a:rPr lang="tr-TR" smtClean="0"/>
              <a:pPr>
                <a:defRPr/>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620143ED-73AF-45F1-B5E5-24DE8EBE3B12}"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B145B7-B88F-42DC-8AE6-3CED6D2B888F}" type="slidenum">
              <a:rPr lang="tr-TR" smtClean="0"/>
              <a:pPr>
                <a:defRPr/>
              </a:pPr>
              <a:t>‹#›</a:t>
            </a:fld>
            <a:endParaRPr lang="tr-T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501B635A-CC32-45EE-9663-7F6A96DF78D2}"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1F744E4-0E39-4CD5-AFD7-C031A3F58A86}" type="slidenum">
              <a:rPr lang="tr-TR" smtClean="0"/>
              <a:pPr>
                <a:defRPr/>
              </a:pPr>
              <a:t>‹#›</a:t>
            </a:fld>
            <a:endParaRPr lang="tr-T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pPr>
              <a:defRPr/>
            </a:pPr>
            <a:fld id="{92DFF111-FCE8-4845-9A95-9237BB91A3D5}" type="datetimeFigureOut">
              <a:rPr lang="tr-TR" smtClean="0"/>
              <a:pPr>
                <a:defRPr/>
              </a:pPr>
              <a:t>1.11.2021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E4D5845-DB3A-4745-B3D2-DBE1A5C37F0F}" type="slidenum">
              <a:rPr lang="tr-TR" smtClean="0"/>
              <a:pPr>
                <a:defRPr/>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593A4BE5-04E3-40D0-98BD-D96CB7B99D35}" type="datetimeFigureOut">
              <a:rPr lang="tr-TR" smtClean="0"/>
              <a:pPr>
                <a:defRPr/>
              </a:pPr>
              <a:t>1.11.2021</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BD9CDE53-6FD9-421A-9764-C7AC496CA87E}" type="slidenum">
              <a:rPr lang="tr-TR" smtClean="0"/>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950D174-C298-4010-8EC4-B8662A14C4B9}" type="datetimeFigureOut">
              <a:rPr lang="tr-TR" smtClean="0"/>
              <a:pPr/>
              <a:t>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EA240C8-CAF0-46A8-A224-7152AF2AE2E3}" type="slidenum">
              <a:rPr lang="tr-TR" smtClean="0"/>
              <a:pPr/>
              <a:t>‹#›</a:t>
            </a:fld>
            <a:endParaRPr lang="tr-T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fld id="{AF6C3A67-AA01-4A91-B913-FDC02837D788}" type="datetimeFigureOut">
              <a:rPr lang="tr-TR" smtClean="0"/>
              <a:pPr>
                <a:defRPr/>
              </a:pPr>
              <a:t>1.11.2021</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31C295BA-B958-4AFF-94CA-5258063738B0}" type="slidenum">
              <a:rPr lang="tr-TR" smtClean="0"/>
              <a:pPr>
                <a:defRPr/>
              </a:pPr>
              <a:t>‹#›</a:t>
            </a:fld>
            <a:endParaRPr lang="tr-T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54CED4E-C1E0-42F5-9AF2-2E71E5DE633B}" type="datetimeFigureOut">
              <a:rPr lang="tr-TR" smtClean="0"/>
              <a:pPr>
                <a:defRPr/>
              </a:pPr>
              <a:t>1.11.2021</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D427E024-AB07-4570-9CB7-D0603F33B375}" type="slidenum">
              <a:rPr lang="tr-TR" smtClean="0"/>
              <a:pPr>
                <a:defRPr/>
              </a:pPr>
              <a:t>‹#›</a:t>
            </a:fld>
            <a:endParaRPr lang="tr-T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6CD4A216-132C-47D0-8B33-6FE3311A3F83}" type="datetimeFigureOut">
              <a:rPr lang="tr-TR" smtClean="0"/>
              <a:pPr>
                <a:defRPr/>
              </a:pPr>
              <a:t>1.11.2021</a:t>
            </a:fld>
            <a:endParaRPr lang="tr-TR"/>
          </a:p>
        </p:txBody>
      </p:sp>
      <p:sp>
        <p:nvSpPr>
          <p:cNvPr id="7" name="Slide Number Placeholder 6"/>
          <p:cNvSpPr>
            <a:spLocks noGrp="1"/>
          </p:cNvSpPr>
          <p:nvPr>
            <p:ph type="sldNum" sz="quarter" idx="12"/>
          </p:nvPr>
        </p:nvSpPr>
        <p:spPr/>
        <p:txBody>
          <a:bodyPr/>
          <a:lstStyle/>
          <a:p>
            <a:pPr>
              <a:defRPr/>
            </a:pPr>
            <a:fld id="{AB776081-21DC-4E62-AA7B-2FB15FEC971F}" type="slidenum">
              <a:rPr lang="tr-TR" smtClean="0"/>
              <a:pPr>
                <a:defRPr/>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E23DB4DD-1306-4852-AC70-594D6299A3A1}" type="datetimeFigureOut">
              <a:rPr lang="tr-TR" smtClean="0"/>
              <a:pPr>
                <a:defRPr/>
              </a:pPr>
              <a:t>1.11.2021</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tr-TR"/>
          </a:p>
        </p:txBody>
      </p:sp>
      <p:sp>
        <p:nvSpPr>
          <p:cNvPr id="7" name="Slide Number Placeholder 6"/>
          <p:cNvSpPr>
            <a:spLocks noGrp="1"/>
          </p:cNvSpPr>
          <p:nvPr>
            <p:ph type="sldNum" sz="quarter" idx="12"/>
          </p:nvPr>
        </p:nvSpPr>
        <p:spPr/>
        <p:txBody>
          <a:bodyPr/>
          <a:lstStyle/>
          <a:p>
            <a:pPr>
              <a:defRPr/>
            </a:pPr>
            <a:fld id="{46D68687-0AA3-472E-A33B-9DA31E4103FB}" type="slidenum">
              <a:rPr lang="tr-TR" smtClean="0"/>
              <a:pPr>
                <a:defRPr/>
              </a:pPr>
              <a:t>‹#›</a:t>
            </a:fld>
            <a:endParaRPr lang="tr-T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B1741574-34CA-4BC9-A001-8BF6A76A0541}"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C126484-FA9D-4418-AE99-EDFE30C808AD}" type="slidenum">
              <a:rPr lang="tr-TR" smtClean="0"/>
              <a:pPr>
                <a:defRPr/>
              </a:pPr>
              <a:t>‹#›</a:t>
            </a:fld>
            <a:endParaRPr lang="tr-T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691869A5-ECDB-4047-BAA0-D98008A95643}"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1ABEB65-6480-4B73-AA4F-6D93F9FFBBBD}" type="slidenum">
              <a:rPr lang="tr-TR" smtClean="0"/>
              <a:pPr>
                <a:defRPr/>
              </a:pPr>
              <a:t>‹#›</a:t>
            </a:fld>
            <a:endParaRPr lang="tr-T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D8854C16-179D-438C-97A9-EC09BE2BD2BB}" type="datetimeFigureOut">
              <a:rPr lang="tr-TR" smtClean="0"/>
              <a:pPr>
                <a:defRPr/>
              </a:pPr>
              <a:t>1.11.2021</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DF8C68E0-4A70-4AB8-924C-9A478584A0FC}" type="slidenum">
              <a:rPr lang="tr-TR" smtClean="0"/>
              <a:pPr>
                <a:defRPr/>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620143ED-73AF-45F1-B5E5-24DE8EBE3B12}"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B145B7-B88F-42DC-8AE6-3CED6D2B888F}" type="slidenum">
              <a:rPr lang="tr-TR" smtClean="0"/>
              <a:pPr>
                <a:defRPr/>
              </a:pPr>
              <a:t>‹#›</a:t>
            </a:fld>
            <a:endParaRPr lang="tr-T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501B635A-CC32-45EE-9663-7F6A96DF78D2}"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1F744E4-0E39-4CD5-AFD7-C031A3F58A86}" type="slidenum">
              <a:rPr lang="tr-TR" smtClean="0"/>
              <a:pPr>
                <a:defRPr/>
              </a:pPr>
              <a:t>‹#›</a:t>
            </a:fld>
            <a:endParaRPr lang="tr-T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pPr>
              <a:defRPr/>
            </a:pPr>
            <a:fld id="{92DFF111-FCE8-4845-9A95-9237BB91A3D5}" type="datetimeFigureOut">
              <a:rPr lang="tr-TR" smtClean="0"/>
              <a:pPr>
                <a:defRPr/>
              </a:pPr>
              <a:t>1.11.2021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E4D5845-DB3A-4745-B3D2-DBE1A5C37F0F}" type="slidenum">
              <a:rPr lang="tr-TR" smtClean="0"/>
              <a:pPr>
                <a:defRPr/>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9950D174-C298-4010-8EC4-B8662A14C4B9}" type="datetimeFigureOut">
              <a:rPr lang="tr-TR" smtClean="0"/>
              <a:pPr/>
              <a:t>1.11.2021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EA240C8-CAF0-46A8-A224-7152AF2AE2E3}" type="slidenum">
              <a:rPr lang="tr-TR" smtClean="0"/>
              <a:pPr/>
              <a:t>‹#›</a:t>
            </a:fld>
            <a:endParaRPr lang="tr-T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593A4BE5-04E3-40D0-98BD-D96CB7B99D35}" type="datetimeFigureOut">
              <a:rPr lang="tr-TR" smtClean="0"/>
              <a:pPr>
                <a:defRPr/>
              </a:pPr>
              <a:t>1.11.2021</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BD9CDE53-6FD9-421A-9764-C7AC496CA87E}" type="slidenum">
              <a:rPr lang="tr-TR" smtClean="0"/>
              <a:pPr>
                <a:defRPr/>
              </a:pPr>
              <a:t>‹#›</a:t>
            </a:fld>
            <a:endParaRPr lang="tr-T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fld id="{AF6C3A67-AA01-4A91-B913-FDC02837D788}" type="datetimeFigureOut">
              <a:rPr lang="tr-TR" smtClean="0"/>
              <a:pPr>
                <a:defRPr/>
              </a:pPr>
              <a:t>1.11.2021</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31C295BA-B958-4AFF-94CA-5258063738B0}" type="slidenum">
              <a:rPr lang="tr-TR" smtClean="0"/>
              <a:pPr>
                <a:defRPr/>
              </a:pPr>
              <a:t>‹#›</a:t>
            </a:fld>
            <a:endParaRPr lang="tr-T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54CED4E-C1E0-42F5-9AF2-2E71E5DE633B}" type="datetimeFigureOut">
              <a:rPr lang="tr-TR" smtClean="0"/>
              <a:pPr>
                <a:defRPr/>
              </a:pPr>
              <a:t>1.11.2021</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D427E024-AB07-4570-9CB7-D0603F33B375}" type="slidenum">
              <a:rPr lang="tr-TR" smtClean="0"/>
              <a:pPr>
                <a:defRPr/>
              </a:pPr>
              <a:t>‹#›</a:t>
            </a:fld>
            <a:endParaRPr lang="tr-T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6CD4A216-132C-47D0-8B33-6FE3311A3F83}" type="datetimeFigureOut">
              <a:rPr lang="tr-TR" smtClean="0"/>
              <a:pPr>
                <a:defRPr/>
              </a:pPr>
              <a:t>1.11.2021</a:t>
            </a:fld>
            <a:endParaRPr lang="tr-TR"/>
          </a:p>
        </p:txBody>
      </p:sp>
      <p:sp>
        <p:nvSpPr>
          <p:cNvPr id="7" name="Slide Number Placeholder 6"/>
          <p:cNvSpPr>
            <a:spLocks noGrp="1"/>
          </p:cNvSpPr>
          <p:nvPr>
            <p:ph type="sldNum" sz="quarter" idx="12"/>
          </p:nvPr>
        </p:nvSpPr>
        <p:spPr/>
        <p:txBody>
          <a:bodyPr/>
          <a:lstStyle/>
          <a:p>
            <a:pPr>
              <a:defRPr/>
            </a:pPr>
            <a:fld id="{AB776081-21DC-4E62-AA7B-2FB15FEC971F}" type="slidenum">
              <a:rPr lang="tr-TR" smtClean="0"/>
              <a:pPr>
                <a:defRPr/>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E23DB4DD-1306-4852-AC70-594D6299A3A1}" type="datetimeFigureOut">
              <a:rPr lang="tr-TR" smtClean="0"/>
              <a:pPr>
                <a:defRPr/>
              </a:pPr>
              <a:t>1.11.2021</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tr-TR"/>
          </a:p>
        </p:txBody>
      </p:sp>
      <p:sp>
        <p:nvSpPr>
          <p:cNvPr id="7" name="Slide Number Placeholder 6"/>
          <p:cNvSpPr>
            <a:spLocks noGrp="1"/>
          </p:cNvSpPr>
          <p:nvPr>
            <p:ph type="sldNum" sz="quarter" idx="12"/>
          </p:nvPr>
        </p:nvSpPr>
        <p:spPr/>
        <p:txBody>
          <a:bodyPr/>
          <a:lstStyle/>
          <a:p>
            <a:pPr>
              <a:defRPr/>
            </a:pPr>
            <a:fld id="{46D68687-0AA3-472E-A33B-9DA31E4103FB}" type="slidenum">
              <a:rPr lang="tr-TR" smtClean="0"/>
              <a:pPr>
                <a:defRPr/>
              </a:pPr>
              <a:t>‹#›</a:t>
            </a:fld>
            <a:endParaRPr lang="tr-T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B1741574-34CA-4BC9-A001-8BF6A76A0541}"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C126484-FA9D-4418-AE99-EDFE30C808AD}" type="slidenum">
              <a:rPr lang="tr-TR" smtClean="0"/>
              <a:pPr>
                <a:defRPr/>
              </a:pPr>
              <a:t>‹#›</a:t>
            </a:fld>
            <a:endParaRPr lang="tr-T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691869A5-ECDB-4047-BAA0-D98008A95643}"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1ABEB65-6480-4B73-AA4F-6D93F9FFBBBD}" type="slidenum">
              <a:rPr lang="tr-TR" smtClean="0"/>
              <a:pPr>
                <a:defRPr/>
              </a:pPr>
              <a:t>‹#›</a:t>
            </a:fld>
            <a:endParaRPr lang="tr-T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D8854C16-179D-438C-97A9-EC09BE2BD2BB}" type="datetimeFigureOut">
              <a:rPr lang="tr-TR" smtClean="0"/>
              <a:pPr>
                <a:defRPr/>
              </a:pPr>
              <a:t>1.11.2021</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DF8C68E0-4A70-4AB8-924C-9A478584A0FC}" type="slidenum">
              <a:rPr lang="tr-TR" smtClean="0"/>
              <a:pPr>
                <a:defRPr/>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620143ED-73AF-45F1-B5E5-24DE8EBE3B12}"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B145B7-B88F-42DC-8AE6-3CED6D2B888F}" type="slidenum">
              <a:rPr lang="tr-TR" smtClean="0"/>
              <a:pPr>
                <a:defRPr/>
              </a:pPr>
              <a:t>‹#›</a:t>
            </a:fld>
            <a:endParaRPr lang="tr-T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501B635A-CC32-45EE-9663-7F6A96DF78D2}"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1F744E4-0E39-4CD5-AFD7-C031A3F58A86}"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950D174-C298-4010-8EC4-B8662A14C4B9}" type="datetimeFigureOut">
              <a:rPr lang="tr-TR" smtClean="0"/>
              <a:pPr/>
              <a:t>1.11.2021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EA240C8-CAF0-46A8-A224-7152AF2AE2E3}" type="slidenum">
              <a:rPr lang="tr-TR" smtClean="0"/>
              <a:pPr/>
              <a:t>‹#›</a:t>
            </a:fld>
            <a:endParaRPr lang="tr-T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pPr>
              <a:defRPr/>
            </a:pPr>
            <a:fld id="{92DFF111-FCE8-4845-9A95-9237BB91A3D5}" type="datetimeFigureOut">
              <a:rPr lang="tr-TR" smtClean="0"/>
              <a:pPr>
                <a:defRPr/>
              </a:pPr>
              <a:t>1.11.2021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E4D5845-DB3A-4745-B3D2-DBE1A5C37F0F}" type="slidenum">
              <a:rPr lang="tr-TR" smtClean="0"/>
              <a:pPr>
                <a:defRPr/>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593A4BE5-04E3-40D0-98BD-D96CB7B99D35}" type="datetimeFigureOut">
              <a:rPr lang="tr-TR" smtClean="0"/>
              <a:pPr>
                <a:defRPr/>
              </a:pPr>
              <a:t>1.11.2021</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BD9CDE53-6FD9-421A-9764-C7AC496CA87E}" type="slidenum">
              <a:rPr lang="tr-TR" smtClean="0"/>
              <a:pPr>
                <a:defRPr/>
              </a:pPr>
              <a:t>‹#›</a:t>
            </a:fld>
            <a:endParaRPr lang="tr-T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fld id="{AF6C3A67-AA01-4A91-B913-FDC02837D788}" type="datetimeFigureOut">
              <a:rPr lang="tr-TR" smtClean="0"/>
              <a:pPr>
                <a:defRPr/>
              </a:pPr>
              <a:t>1.11.2021</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31C295BA-B958-4AFF-94CA-5258063738B0}" type="slidenum">
              <a:rPr lang="tr-TR" smtClean="0"/>
              <a:pPr>
                <a:defRPr/>
              </a:pPr>
              <a:t>‹#›</a:t>
            </a:fld>
            <a:endParaRPr lang="tr-T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54CED4E-C1E0-42F5-9AF2-2E71E5DE633B}" type="datetimeFigureOut">
              <a:rPr lang="tr-TR" smtClean="0"/>
              <a:pPr>
                <a:defRPr/>
              </a:pPr>
              <a:t>1.11.2021</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D427E024-AB07-4570-9CB7-D0603F33B375}" type="slidenum">
              <a:rPr lang="tr-TR" smtClean="0"/>
              <a:pPr>
                <a:defRPr/>
              </a:pPr>
              <a:t>‹#›</a:t>
            </a:fld>
            <a:endParaRPr lang="tr-T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6CD4A216-132C-47D0-8B33-6FE3311A3F83}" type="datetimeFigureOut">
              <a:rPr lang="tr-TR" smtClean="0"/>
              <a:pPr>
                <a:defRPr/>
              </a:pPr>
              <a:t>1.11.2021</a:t>
            </a:fld>
            <a:endParaRPr lang="tr-TR"/>
          </a:p>
        </p:txBody>
      </p:sp>
      <p:sp>
        <p:nvSpPr>
          <p:cNvPr id="7" name="Slide Number Placeholder 6"/>
          <p:cNvSpPr>
            <a:spLocks noGrp="1"/>
          </p:cNvSpPr>
          <p:nvPr>
            <p:ph type="sldNum" sz="quarter" idx="12"/>
          </p:nvPr>
        </p:nvSpPr>
        <p:spPr/>
        <p:txBody>
          <a:bodyPr/>
          <a:lstStyle/>
          <a:p>
            <a:pPr>
              <a:defRPr/>
            </a:pPr>
            <a:fld id="{AB776081-21DC-4E62-AA7B-2FB15FEC971F}" type="slidenum">
              <a:rPr lang="tr-TR" smtClean="0"/>
              <a:pPr>
                <a:defRPr/>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E23DB4DD-1306-4852-AC70-594D6299A3A1}" type="datetimeFigureOut">
              <a:rPr lang="tr-TR" smtClean="0"/>
              <a:pPr>
                <a:defRPr/>
              </a:pPr>
              <a:t>1.11.2021</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tr-TR"/>
          </a:p>
        </p:txBody>
      </p:sp>
      <p:sp>
        <p:nvSpPr>
          <p:cNvPr id="7" name="Slide Number Placeholder 6"/>
          <p:cNvSpPr>
            <a:spLocks noGrp="1"/>
          </p:cNvSpPr>
          <p:nvPr>
            <p:ph type="sldNum" sz="quarter" idx="12"/>
          </p:nvPr>
        </p:nvSpPr>
        <p:spPr/>
        <p:txBody>
          <a:bodyPr/>
          <a:lstStyle/>
          <a:p>
            <a:pPr>
              <a:defRPr/>
            </a:pPr>
            <a:fld id="{46D68687-0AA3-472E-A33B-9DA31E4103FB}" type="slidenum">
              <a:rPr lang="tr-TR" smtClean="0"/>
              <a:pPr>
                <a:defRPr/>
              </a:pPr>
              <a:t>‹#›</a:t>
            </a:fld>
            <a:endParaRPr lang="tr-T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B1741574-34CA-4BC9-A001-8BF6A76A0541}"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C126484-FA9D-4418-AE99-EDFE30C808AD}" type="slidenum">
              <a:rPr lang="tr-TR" smtClean="0"/>
              <a:pPr>
                <a:defRPr/>
              </a:pPr>
              <a:t>‹#›</a:t>
            </a:fld>
            <a:endParaRPr lang="tr-T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691869A5-ECDB-4047-BAA0-D98008A95643}" type="datetimeFigureOut">
              <a:rPr lang="tr-TR" smtClean="0"/>
              <a:pPr>
                <a:defRPr/>
              </a:pPr>
              <a:t>1.11.2021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1ABEB65-6480-4B73-AA4F-6D93F9FFBBBD}" type="slidenum">
              <a:rPr lang="tr-TR" smtClean="0"/>
              <a:pPr>
                <a:defRPr/>
              </a:pPr>
              <a:t>‹#›</a:t>
            </a:fld>
            <a:endParaRPr lang="tr-T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fld id="{D8854C16-179D-438C-97A9-EC09BE2BD2BB}" type="datetimeFigureOut">
              <a:rPr lang="tr-TR" smtClean="0"/>
              <a:pPr>
                <a:defRPr/>
              </a:pPr>
              <a:t>1.11.2021</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DF8C68E0-4A70-4AB8-924C-9A478584A0FC}" type="slidenum">
              <a:rPr lang="tr-TR" smtClean="0"/>
              <a:pPr>
                <a:defRPr/>
              </a:pPr>
              <a:t>‹#›</a:t>
            </a:fld>
            <a:endParaRPr lang="tr-TR"/>
          </a:p>
        </p:txBody>
      </p:sp>
    </p:spTree>
    <p:extLst>
      <p:ext uri="{BB962C8B-B14F-4D97-AF65-F5344CB8AC3E}">
        <p14:creationId xmlns:p14="http://schemas.microsoft.com/office/powerpoint/2010/main" xmlns="" val="122425844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620143ED-73AF-45F1-B5E5-24DE8EBE3B12}" type="datetimeFigureOut">
              <a:rPr lang="tr-TR" smtClean="0"/>
              <a:pPr>
                <a:defRPr/>
              </a:pPr>
              <a:t>1.11.2021</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30B145B7-B88F-42DC-8AE6-3CED6D2B888F}" type="slidenum">
              <a:rPr lang="tr-TR" smtClean="0"/>
              <a:pPr>
                <a:defRPr/>
              </a:pPr>
              <a:t>‹#›</a:t>
            </a:fld>
            <a:endParaRPr lang="tr-TR"/>
          </a:p>
        </p:txBody>
      </p:sp>
    </p:spTree>
    <p:extLst>
      <p:ext uri="{BB962C8B-B14F-4D97-AF65-F5344CB8AC3E}">
        <p14:creationId xmlns:p14="http://schemas.microsoft.com/office/powerpoint/2010/main" xmlns="" val="762574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0D174-C298-4010-8EC4-B8662A14C4B9}" type="datetimeFigureOut">
              <a:rPr lang="tr-TR" smtClean="0"/>
              <a:pPr/>
              <a:t>1.11.2021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EA240C8-CAF0-46A8-A224-7152AF2AE2E3}" type="slidenum">
              <a:rPr lang="tr-TR" smtClean="0"/>
              <a:pPr/>
              <a:t>‹#›</a:t>
            </a:fld>
            <a:endParaRPr lang="tr-T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fld id="{501B635A-CC32-45EE-9663-7F6A96DF78D2}" type="datetimeFigureOut">
              <a:rPr lang="tr-TR" smtClean="0"/>
              <a:pPr>
                <a:defRPr/>
              </a:pPr>
              <a:t>1.11.2021</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51F744E4-0E39-4CD5-AFD7-C031A3F58A86}" type="slidenum">
              <a:rPr lang="tr-TR" smtClean="0"/>
              <a:pPr>
                <a:defRPr/>
              </a:pPr>
              <a:t>‹#›</a:t>
            </a:fld>
            <a:endParaRPr lang="tr-TR"/>
          </a:p>
        </p:txBody>
      </p:sp>
    </p:spTree>
    <p:extLst>
      <p:ext uri="{BB962C8B-B14F-4D97-AF65-F5344CB8AC3E}">
        <p14:creationId xmlns:p14="http://schemas.microsoft.com/office/powerpoint/2010/main" xmlns="" val="333317823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fld id="{92DFF111-FCE8-4845-9A95-9237BB91A3D5}" type="datetimeFigureOut">
              <a:rPr lang="tr-TR" smtClean="0"/>
              <a:pPr>
                <a:defRPr/>
              </a:pPr>
              <a:t>1.11.2021</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CE4D5845-DB3A-4745-B3D2-DBE1A5C37F0F}" type="slidenum">
              <a:rPr lang="tr-TR" smtClean="0"/>
              <a:pPr>
                <a:defRPr/>
              </a:pPr>
              <a:t>‹#›</a:t>
            </a:fld>
            <a:endParaRPr lang="tr-TR"/>
          </a:p>
        </p:txBody>
      </p:sp>
    </p:spTree>
    <p:extLst>
      <p:ext uri="{BB962C8B-B14F-4D97-AF65-F5344CB8AC3E}">
        <p14:creationId xmlns:p14="http://schemas.microsoft.com/office/powerpoint/2010/main" xmlns="" val="347139157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fld id="{593A4BE5-04E3-40D0-98BD-D96CB7B99D35}" type="datetimeFigureOut">
              <a:rPr lang="tr-TR" smtClean="0"/>
              <a:pPr>
                <a:defRPr/>
              </a:pPr>
              <a:t>1.11.2021</a:t>
            </a:fld>
            <a:endParaRPr lang="tr-TR"/>
          </a:p>
        </p:txBody>
      </p:sp>
      <p:sp>
        <p:nvSpPr>
          <p:cNvPr id="8" name="Altbilgi Yer Tutucusu 7"/>
          <p:cNvSpPr>
            <a:spLocks noGrp="1"/>
          </p:cNvSpPr>
          <p:nvPr>
            <p:ph type="ftr" sz="quarter" idx="11"/>
          </p:nvPr>
        </p:nvSpPr>
        <p:spPr/>
        <p:txBody>
          <a:bodyPr/>
          <a:lstStyle/>
          <a:p>
            <a:pPr>
              <a:defRPr/>
            </a:pPr>
            <a:endParaRPr lang="tr-TR"/>
          </a:p>
        </p:txBody>
      </p:sp>
      <p:sp>
        <p:nvSpPr>
          <p:cNvPr id="9" name="Slayt Numarası Yer Tutucusu 8"/>
          <p:cNvSpPr>
            <a:spLocks noGrp="1"/>
          </p:cNvSpPr>
          <p:nvPr>
            <p:ph type="sldNum" sz="quarter" idx="12"/>
          </p:nvPr>
        </p:nvSpPr>
        <p:spPr/>
        <p:txBody>
          <a:bodyPr/>
          <a:lstStyle/>
          <a:p>
            <a:pPr>
              <a:defRPr/>
            </a:pPr>
            <a:fld id="{BD9CDE53-6FD9-421A-9764-C7AC496CA87E}" type="slidenum">
              <a:rPr lang="tr-TR" smtClean="0"/>
              <a:pPr>
                <a:defRPr/>
              </a:pPr>
              <a:t>‹#›</a:t>
            </a:fld>
            <a:endParaRPr lang="tr-TR"/>
          </a:p>
        </p:txBody>
      </p:sp>
    </p:spTree>
    <p:extLst>
      <p:ext uri="{BB962C8B-B14F-4D97-AF65-F5344CB8AC3E}">
        <p14:creationId xmlns:p14="http://schemas.microsoft.com/office/powerpoint/2010/main" xmlns="" val="125637013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fld id="{AF6C3A67-AA01-4A91-B913-FDC02837D788}" type="datetimeFigureOut">
              <a:rPr lang="tr-TR" smtClean="0"/>
              <a:pPr>
                <a:defRPr/>
              </a:pPr>
              <a:t>1.11.2021</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31C295BA-B958-4AFF-94CA-5258063738B0}" type="slidenum">
              <a:rPr lang="tr-TR" smtClean="0"/>
              <a:pPr>
                <a:defRPr/>
              </a:pPr>
              <a:t>‹#›</a:t>
            </a:fld>
            <a:endParaRPr lang="tr-TR"/>
          </a:p>
        </p:txBody>
      </p:sp>
    </p:spTree>
    <p:extLst>
      <p:ext uri="{BB962C8B-B14F-4D97-AF65-F5344CB8AC3E}">
        <p14:creationId xmlns:p14="http://schemas.microsoft.com/office/powerpoint/2010/main" xmlns="" val="303005082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954CED4E-C1E0-42F5-9AF2-2E71E5DE633B}" type="datetimeFigureOut">
              <a:rPr lang="tr-TR" smtClean="0"/>
              <a:pPr>
                <a:defRPr/>
              </a:pPr>
              <a:t>1.11.2021</a:t>
            </a:fld>
            <a:endParaRPr lang="tr-TR"/>
          </a:p>
        </p:txBody>
      </p:sp>
      <p:sp>
        <p:nvSpPr>
          <p:cNvPr id="3" name="Altbilgi Yer Tutucusu 2"/>
          <p:cNvSpPr>
            <a:spLocks noGrp="1"/>
          </p:cNvSpPr>
          <p:nvPr>
            <p:ph type="ftr" sz="quarter" idx="11"/>
          </p:nvPr>
        </p:nvSpPr>
        <p:spPr/>
        <p:txBody>
          <a:bodyPr/>
          <a:lstStyle/>
          <a:p>
            <a:pPr>
              <a:defRPr/>
            </a:pPr>
            <a:endParaRPr lang="tr-TR"/>
          </a:p>
        </p:txBody>
      </p:sp>
      <p:sp>
        <p:nvSpPr>
          <p:cNvPr id="4" name="Slayt Numarası Yer Tutucusu 3"/>
          <p:cNvSpPr>
            <a:spLocks noGrp="1"/>
          </p:cNvSpPr>
          <p:nvPr>
            <p:ph type="sldNum" sz="quarter" idx="12"/>
          </p:nvPr>
        </p:nvSpPr>
        <p:spPr/>
        <p:txBody>
          <a:bodyPr/>
          <a:lstStyle/>
          <a:p>
            <a:pPr>
              <a:defRPr/>
            </a:pPr>
            <a:fld id="{D427E024-AB07-4570-9CB7-D0603F33B375}" type="slidenum">
              <a:rPr lang="tr-TR" smtClean="0"/>
              <a:pPr>
                <a:defRPr/>
              </a:pPr>
              <a:t>‹#›</a:t>
            </a:fld>
            <a:endParaRPr lang="tr-TR"/>
          </a:p>
        </p:txBody>
      </p:sp>
    </p:spTree>
    <p:extLst>
      <p:ext uri="{BB962C8B-B14F-4D97-AF65-F5344CB8AC3E}">
        <p14:creationId xmlns:p14="http://schemas.microsoft.com/office/powerpoint/2010/main" xmlns="" val="93040424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6CD4A216-132C-47D0-8B33-6FE3311A3F83}" type="datetimeFigureOut">
              <a:rPr lang="tr-TR" smtClean="0"/>
              <a:pPr>
                <a:defRPr/>
              </a:pPr>
              <a:t>1.11.2021</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AB776081-21DC-4E62-AA7B-2FB15FEC971F}" type="slidenum">
              <a:rPr lang="tr-TR" smtClean="0"/>
              <a:pPr>
                <a:defRPr/>
              </a:pPr>
              <a:t>‹#›</a:t>
            </a:fld>
            <a:endParaRPr lang="tr-TR"/>
          </a:p>
        </p:txBody>
      </p:sp>
    </p:spTree>
    <p:extLst>
      <p:ext uri="{BB962C8B-B14F-4D97-AF65-F5344CB8AC3E}">
        <p14:creationId xmlns:p14="http://schemas.microsoft.com/office/powerpoint/2010/main" xmlns="" val="355599156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E23DB4DD-1306-4852-AC70-594D6299A3A1}" type="datetimeFigureOut">
              <a:rPr lang="tr-TR" smtClean="0"/>
              <a:pPr>
                <a:defRPr/>
              </a:pPr>
              <a:t>1.11.2021</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46D68687-0AA3-472E-A33B-9DA31E4103FB}" type="slidenum">
              <a:rPr lang="tr-TR" smtClean="0"/>
              <a:pPr>
                <a:defRPr/>
              </a:pPr>
              <a:t>‹#›</a:t>
            </a:fld>
            <a:endParaRPr lang="tr-TR"/>
          </a:p>
        </p:txBody>
      </p:sp>
    </p:spTree>
    <p:extLst>
      <p:ext uri="{BB962C8B-B14F-4D97-AF65-F5344CB8AC3E}">
        <p14:creationId xmlns:p14="http://schemas.microsoft.com/office/powerpoint/2010/main" xmlns="" val="30391984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B1741574-34CA-4BC9-A001-8BF6A76A0541}" type="datetimeFigureOut">
              <a:rPr lang="tr-TR" smtClean="0"/>
              <a:pPr>
                <a:defRPr/>
              </a:pPr>
              <a:t>1.11.2021</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3C126484-FA9D-4418-AE99-EDFE30C808AD}" type="slidenum">
              <a:rPr lang="tr-TR" smtClean="0"/>
              <a:pPr>
                <a:defRPr/>
              </a:pPr>
              <a:t>‹#›</a:t>
            </a:fld>
            <a:endParaRPr lang="tr-TR"/>
          </a:p>
        </p:txBody>
      </p:sp>
    </p:spTree>
    <p:extLst>
      <p:ext uri="{BB962C8B-B14F-4D97-AF65-F5344CB8AC3E}">
        <p14:creationId xmlns:p14="http://schemas.microsoft.com/office/powerpoint/2010/main" xmlns="" val="284768689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691869A5-ECDB-4047-BAA0-D98008A95643}" type="datetimeFigureOut">
              <a:rPr lang="tr-TR" smtClean="0"/>
              <a:pPr>
                <a:defRPr/>
              </a:pPr>
              <a:t>1.11.2021</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21ABEB65-6480-4B73-AA4F-6D93F9FFBBBD}" type="slidenum">
              <a:rPr lang="tr-TR" smtClean="0"/>
              <a:pPr>
                <a:defRPr/>
              </a:pPr>
              <a:t>‹#›</a:t>
            </a:fld>
            <a:endParaRPr lang="tr-TR"/>
          </a:p>
        </p:txBody>
      </p:sp>
    </p:spTree>
    <p:extLst>
      <p:ext uri="{BB962C8B-B14F-4D97-AF65-F5344CB8AC3E}">
        <p14:creationId xmlns:p14="http://schemas.microsoft.com/office/powerpoint/2010/main" xmlns="" val="206956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tr-TR" smtClean="0"/>
              <a:t>Asıl başlık stili için tıklatın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950D174-C298-4010-8EC4-B8662A14C4B9}" type="datetimeFigureOut">
              <a:rPr lang="tr-TR" smtClean="0"/>
              <a:pPr/>
              <a:t>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EA240C8-CAF0-46A8-A224-7152AF2AE2E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tr-TR" smtClean="0"/>
              <a:t>Asıl başlık stili için tıklatın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950D174-C298-4010-8EC4-B8662A14C4B9}" type="datetimeFigureOut">
              <a:rPr lang="tr-TR" smtClean="0"/>
              <a:pPr/>
              <a:t>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EA240C8-CAF0-46A8-A224-7152AF2AE2E3}" type="slidenum">
              <a:rPr lang="tr-TR" smtClean="0"/>
              <a:pPr/>
              <a:t>‹#›</a:t>
            </a:fld>
            <a:endParaRPr lang="tr-T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tr-TR" smtClean="0"/>
              <a:t>Resim eklemek için simgeyi tıklatın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7" name="Group 218"/>
          <p:cNvGrpSpPr/>
          <p:nvPr/>
        </p:nvGrpSpPr>
        <p:grpSpPr>
          <a:xfrm>
            <a:off x="6558164" y="66319"/>
            <a:ext cx="2575511" cy="6797067"/>
            <a:chOff x="6558164" y="66319"/>
            <a:chExt cx="2575511" cy="6797067"/>
          </a:xfrm>
        </p:grpSpPr>
        <p:grpSp>
          <p:nvGrpSpPr>
            <p:cNvPr id="8" name="Group 62"/>
            <p:cNvGrpSpPr/>
            <p:nvPr/>
          </p:nvGrpSpPr>
          <p:grpSpPr>
            <a:xfrm>
              <a:off x="6924386" y="66319"/>
              <a:ext cx="2173634" cy="6673398"/>
              <a:chOff x="6924386" y="66319"/>
              <a:chExt cx="2173634" cy="6673398"/>
            </a:xfrm>
          </p:grpSpPr>
          <p:grpSp>
            <p:nvGrpSpPr>
              <p:cNvPr id="9"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1"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9950D174-C298-4010-8EC4-B8662A14C4B9}" type="datetimeFigureOut">
              <a:rPr lang="tr-TR" smtClean="0"/>
              <a:pPr/>
              <a:t>1.11.2021</a:t>
            </a:fld>
            <a:endParaRPr lang="tr-T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DEA240C8-CAF0-46A8-A224-7152AF2AE2E3}"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561E4C23-37BA-4151-9C40-847202CF5380}" type="datetimeFigureOut">
              <a:rPr lang="tr-TR" smtClean="0"/>
              <a:pPr>
                <a:defRPr/>
              </a:pPr>
              <a:t>1.11.2021</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787350D6-7E49-4DE1-B636-83D6703C61A0}"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561E4C23-37BA-4151-9C40-847202CF5380}" type="datetimeFigureOut">
              <a:rPr lang="tr-TR" smtClean="0"/>
              <a:pPr>
                <a:defRPr/>
              </a:pPr>
              <a:t>1.11.2021</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787350D6-7E49-4DE1-B636-83D6703C61A0}"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561E4C23-37BA-4151-9C40-847202CF5380}" type="datetimeFigureOut">
              <a:rPr lang="tr-TR" smtClean="0"/>
              <a:pPr>
                <a:defRPr/>
              </a:pPr>
              <a:t>1.11.2021</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787350D6-7E49-4DE1-B636-83D6703C61A0}"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561E4C23-37BA-4151-9C40-847202CF5380}" type="datetimeFigureOut">
              <a:rPr lang="tr-TR" smtClean="0"/>
              <a:pPr>
                <a:defRPr/>
              </a:pPr>
              <a:t>1.11.2021</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787350D6-7E49-4DE1-B636-83D6703C61A0}"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561E4C23-37BA-4151-9C40-847202CF5380}" type="datetimeFigureOut">
              <a:rPr lang="tr-TR" smtClean="0"/>
              <a:pPr>
                <a:defRPr/>
              </a:pPr>
              <a:t>1.11.2021</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787350D6-7E49-4DE1-B636-83D6703C61A0}"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61E4C23-37BA-4151-9C40-847202CF5380}" type="datetimeFigureOut">
              <a:rPr lang="tr-TR" smtClean="0"/>
              <a:pPr>
                <a:defRPr/>
              </a:pPr>
              <a:t>1.11.2021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87350D6-7E49-4DE1-B636-83D6703C61A0}" type="slidenum">
              <a:rPr lang="tr-TR" smtClean="0"/>
              <a:pPr>
                <a:defRPr/>
              </a:pPr>
              <a:t>‹#›</a:t>
            </a:fld>
            <a:endParaRPr lang="tr-TR"/>
          </a:p>
        </p:txBody>
      </p:sp>
    </p:spTree>
    <p:extLst>
      <p:ext uri="{BB962C8B-B14F-4D97-AF65-F5344CB8AC3E}">
        <p14:creationId xmlns:p14="http://schemas.microsoft.com/office/powerpoint/2010/main" xmlns="" val="7902236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611560" y="260648"/>
            <a:ext cx="7125113" cy="924475"/>
          </a:xfrm>
        </p:spPr>
        <p:txBody>
          <a:bodyPr/>
          <a:lstStyle/>
          <a:p>
            <a:pPr algn="ctr"/>
            <a:r>
              <a:rPr lang="tr-TR" sz="3600" b="1" dirty="0" smtClean="0">
                <a:solidFill>
                  <a:srgbClr val="FF0000"/>
                </a:solidFill>
              </a:rPr>
              <a:t>Çocuğunuz Artık Ortaokullu…</a:t>
            </a:r>
            <a:endParaRPr lang="tr-TR" sz="3600" b="1" dirty="0">
              <a:solidFill>
                <a:srgbClr val="FF0000"/>
              </a:solidFill>
            </a:endParaRPr>
          </a:p>
        </p:txBody>
      </p:sp>
      <p:sp>
        <p:nvSpPr>
          <p:cNvPr id="5" name="4 İçerik Yer Tutucusu"/>
          <p:cNvSpPr>
            <a:spLocks noGrp="1"/>
          </p:cNvSpPr>
          <p:nvPr>
            <p:ph idx="1"/>
          </p:nvPr>
        </p:nvSpPr>
        <p:spPr>
          <a:xfrm>
            <a:off x="323528" y="1340768"/>
            <a:ext cx="4032447" cy="5112568"/>
          </a:xfrm>
        </p:spPr>
        <p:txBody>
          <a:bodyPr>
            <a:normAutofit fontScale="92500"/>
          </a:bodyPr>
          <a:lstStyle/>
          <a:p>
            <a:pPr>
              <a:buNone/>
            </a:pPr>
            <a:endParaRPr lang="tr-TR" sz="2000" b="1" dirty="0" smtClean="0"/>
          </a:p>
          <a:p>
            <a:pPr>
              <a:buNone/>
            </a:pPr>
            <a:r>
              <a:rPr lang="tr-TR" sz="2600" b="1" dirty="0" smtClean="0"/>
              <a:t>Değerli Velimiz; </a:t>
            </a:r>
            <a:endParaRPr lang="tr-TR" sz="1900" b="1" dirty="0" smtClean="0"/>
          </a:p>
          <a:p>
            <a:r>
              <a:rPr lang="tr-TR" sz="1900" b="1" dirty="0" smtClean="0"/>
              <a:t>Çocuğunuz büyümeye devam ediyor ve eğitiminde basamakları hızlıca çıkıyor.Daha dün anaokuluna, ilkokula giden çocuğunuz şimdi ortaokullu oldu.</a:t>
            </a:r>
          </a:p>
          <a:p>
            <a:r>
              <a:rPr lang="tr-TR" sz="1900" b="1" dirty="0" smtClean="0"/>
              <a:t>Bunun için Ortaokula geçiş hakkında velilerimize yönelik olarak sizleri bilgilendirmek ve önerilerde bulunmaya çalışıyoruz. Umarız sizler için  faydalı olur.</a:t>
            </a:r>
            <a:endParaRPr lang="tr-TR" sz="2000" b="1" dirty="0" smtClean="0"/>
          </a:p>
          <a:p>
            <a:endParaRPr lang="tr-TR" sz="2000" b="1" dirty="0" smtClean="0"/>
          </a:p>
          <a:p>
            <a:pPr>
              <a:buNone/>
            </a:pPr>
            <a:endParaRPr lang="tr-TR" sz="2000" b="1" dirty="0"/>
          </a:p>
        </p:txBody>
      </p:sp>
      <p:pic>
        <p:nvPicPr>
          <p:cNvPr id="1026" name="Picture 2" descr="C:\Users\Sys\Desktop\images (2).jpg"/>
          <p:cNvPicPr>
            <a:picLocks noChangeAspect="1" noChangeArrowheads="1"/>
          </p:cNvPicPr>
          <p:nvPr/>
        </p:nvPicPr>
        <p:blipFill>
          <a:blip r:embed="rId2" cstate="print"/>
          <a:srcRect/>
          <a:stretch>
            <a:fillRect/>
          </a:stretch>
        </p:blipFill>
        <p:spPr bwMode="auto">
          <a:xfrm>
            <a:off x="4427984" y="1268760"/>
            <a:ext cx="3600400" cy="5184576"/>
          </a:xfrm>
          <a:prstGeom prst="rect">
            <a:avLst/>
          </a:prstGeom>
          <a:noFill/>
        </p:spPr>
      </p:pic>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404664"/>
            <a:ext cx="7125113" cy="1152128"/>
          </a:xfrm>
        </p:spPr>
        <p:txBody>
          <a:bodyPr/>
          <a:lstStyle/>
          <a:p>
            <a:pPr algn="ctr"/>
            <a:r>
              <a:rPr lang="tr-TR" b="1" dirty="0" smtClean="0"/>
              <a:t>İlkokuldan Ortaokula Geçerken Neler Olur? </a:t>
            </a:r>
            <a:endParaRPr lang="tr-TR" dirty="0"/>
          </a:p>
        </p:txBody>
      </p:sp>
      <p:sp>
        <p:nvSpPr>
          <p:cNvPr id="3" name="2 İçerik Yer Tutucusu"/>
          <p:cNvSpPr>
            <a:spLocks noGrp="1"/>
          </p:cNvSpPr>
          <p:nvPr>
            <p:ph idx="1"/>
          </p:nvPr>
        </p:nvSpPr>
        <p:spPr>
          <a:xfrm>
            <a:off x="179512" y="1807361"/>
            <a:ext cx="7955043" cy="4861999"/>
          </a:xfrm>
        </p:spPr>
        <p:txBody>
          <a:bodyPr/>
          <a:lstStyle/>
          <a:p>
            <a:endParaRPr lang="tr-TR" dirty="0" smtClean="0"/>
          </a:p>
          <a:p>
            <a:r>
              <a:rPr lang="tr-TR" sz="2000" b="1" dirty="0" smtClean="0"/>
              <a:t>İlkokuldan Ortaokula geçişin ilk aşaması olan 5. Sınıf, oldukça karmaşık, pek çok duygunun bir arada yaşandığı bir dönemdir. Öğrenciler kendilerini bir anda ilkokulun en büyük sınıfı iken, ortaokulun en küçük bireyleri olarak bulabilir. </a:t>
            </a:r>
          </a:p>
          <a:p>
            <a:r>
              <a:rPr lang="tr-TR" sz="2000" b="1" dirty="0" smtClean="0"/>
              <a:t>Ortaokulda öğrenciler biraz daha bireyseldir, daha çok sorumluluk alır ve kişilik yavaş yavaş şekillenir. Fiziksel olarak da yaşanan değişimler çeşitli kafa karışıklıkları yaşamalarına, kaygılarının yükselmesine sebep olur. Bu dönem sıklıkla arkadaş ilişkilerinin gündemde olduğu ve aile ile çatışmanın arttığı bir dönemdir. </a:t>
            </a:r>
          </a:p>
          <a:p>
            <a:endParaRPr lang="tr-TR" sz="2000" b="1" dirty="0" smtClean="0"/>
          </a:p>
          <a:p>
            <a:endParaRPr lang="tr-TR" sz="2000" b="1" dirty="0" smtClean="0"/>
          </a:p>
          <a:p>
            <a:endParaRPr lang="tr-TR" b="1" dirty="0"/>
          </a:p>
        </p:txBody>
      </p:sp>
    </p:spTree>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7955043" cy="6336703"/>
          </a:xfrm>
        </p:spPr>
        <p:txBody>
          <a:bodyPr/>
          <a:lstStyle/>
          <a:p>
            <a:endParaRPr lang="tr-TR" dirty="0" smtClean="0"/>
          </a:p>
          <a:p>
            <a:r>
              <a:rPr lang="tr-TR" dirty="0" smtClean="0"/>
              <a:t> </a:t>
            </a:r>
            <a:r>
              <a:rPr lang="tr-TR" sz="2000" b="1" dirty="0" smtClean="0"/>
              <a:t>İlkokulda öğrenciler genel olarak tek bir öğretmen ile hareket ederler ancak ortaokulda işler biraz daha farklıdır. Ortaokullu bireyler, daha öncesinde tanıdıkları ve dört yıldır onlarla birlikte olan ilkokul öğretmenin yerine, birden çok öğretmen ile bir arada olurlar. Bu sebeple çocuklar yeni tanıdıkları öğretmenleri dinlemek konusunda pek gönüllü olmayabilir. Ancak zaman geçtikçe ve öğrenciler okula ve öğretmenlere alıştıkça, bu durum yoluna girecektir. </a:t>
            </a:r>
          </a:p>
          <a:p>
            <a:pPr>
              <a:buNone/>
            </a:pPr>
            <a:endParaRPr lang="tr-TR" sz="2000" b="1" dirty="0" smtClean="0"/>
          </a:p>
          <a:p>
            <a:r>
              <a:rPr lang="tr-TR" sz="2000" b="1" dirty="0" smtClean="0"/>
              <a:t>Bu noktada ailenin yapması gereken öğrenciyi desteklemek ve bu durumun geçici bir süreç olduğunun bilincinde olmaktır. </a:t>
            </a:r>
          </a:p>
          <a:p>
            <a:pPr>
              <a:buNone/>
            </a:pPr>
            <a:endParaRPr lang="tr-TR" sz="2000" b="1" dirty="0" smtClean="0"/>
          </a:p>
          <a:p>
            <a:pPr>
              <a:buNone/>
            </a:pPr>
            <a:endParaRPr lang="tr-TR" sz="2000" b="1" dirty="0"/>
          </a:p>
        </p:txBody>
      </p:sp>
    </p:spTree>
  </p:cSld>
  <p:clrMapOvr>
    <a:masterClrMapping/>
  </p:clrMapOvr>
  <p:transition>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60648"/>
            <a:ext cx="7125113" cy="924475"/>
          </a:xfrm>
        </p:spPr>
        <p:txBody>
          <a:bodyPr/>
          <a:lstStyle/>
          <a:p>
            <a:pPr algn="ctr"/>
            <a:r>
              <a:rPr lang="tr-TR" sz="4000" b="1" dirty="0" smtClean="0">
                <a:solidFill>
                  <a:srgbClr val="FFFF00"/>
                </a:solidFill>
              </a:rPr>
              <a:t>Ailelere Öneriler: </a:t>
            </a:r>
            <a:endParaRPr lang="tr-TR" sz="4000" b="1" dirty="0">
              <a:solidFill>
                <a:srgbClr val="FFFF00"/>
              </a:solidFill>
            </a:endParaRPr>
          </a:p>
        </p:txBody>
      </p:sp>
      <p:sp>
        <p:nvSpPr>
          <p:cNvPr id="3" name="2 İçerik Yer Tutucusu"/>
          <p:cNvSpPr>
            <a:spLocks noGrp="1"/>
          </p:cNvSpPr>
          <p:nvPr>
            <p:ph idx="1"/>
          </p:nvPr>
        </p:nvSpPr>
        <p:spPr>
          <a:xfrm>
            <a:off x="179512" y="1196752"/>
            <a:ext cx="7955043" cy="5328591"/>
          </a:xfrm>
        </p:spPr>
        <p:txBody>
          <a:bodyPr>
            <a:normAutofit/>
          </a:bodyPr>
          <a:lstStyle/>
          <a:p>
            <a:endParaRPr lang="tr-TR" dirty="0" smtClean="0"/>
          </a:p>
          <a:p>
            <a:pPr>
              <a:buFont typeface="Wingdings" pitchFamily="2" charset="2"/>
              <a:buChar char="v"/>
            </a:pPr>
            <a:r>
              <a:rPr lang="tr-TR" b="1" dirty="0" smtClean="0"/>
              <a:t>Çocuklarınızın yaşadığı fiziksel değişimlerin farkında olun. Onların ergenliğe geçiş süreciyle ilgili gereken bilgilendirmeleri yapın. İnternet gibi yanlış bilgi kaynakları yerine, yaşayacakları fiziksel değişimleri sizden öğrenmelerini sağlayın.</a:t>
            </a:r>
            <a:r>
              <a:rPr lang="tr-TR" b="1" dirty="0" smtClean="0">
                <a:solidFill>
                  <a:schemeClr val="bg1"/>
                </a:solidFill>
              </a:rPr>
              <a:t> </a:t>
            </a:r>
          </a:p>
          <a:p>
            <a:pPr>
              <a:buNone/>
            </a:pPr>
            <a:endParaRPr lang="tr-TR" b="1" dirty="0" smtClean="0"/>
          </a:p>
          <a:p>
            <a:pPr>
              <a:buFont typeface="Wingdings" pitchFamily="2" charset="2"/>
              <a:buChar char="v"/>
            </a:pPr>
            <a:r>
              <a:rPr lang="tr-TR" b="1" dirty="0" smtClean="0"/>
              <a:t>Çocuğunuzun ilgi alanları ve zevkleri değişebilir. Bu durum çok normaldir. Daha önce yaptığı şeyleri yapmaktan hoşlanmayabilir, çocuksu bulabilir. Ergenlik döneminde bu tarz durumlar normaldir. </a:t>
            </a:r>
          </a:p>
          <a:p>
            <a:pPr>
              <a:buFont typeface="Wingdings" pitchFamily="2" charset="2"/>
              <a:buChar char="v"/>
            </a:pPr>
            <a:endParaRPr lang="tr-TR" b="1" dirty="0" smtClean="0"/>
          </a:p>
          <a:p>
            <a:pPr>
              <a:buFont typeface="Wingdings" pitchFamily="2" charset="2"/>
              <a:buChar char="v"/>
            </a:pPr>
            <a:r>
              <a:rPr lang="tr-TR" b="1" dirty="0" smtClean="0"/>
              <a:t>Akran ilişkileri oldukça ön plandadır. Akran etkisiyle daha farklı alanlara ve etkinliklere yönelebilir. Akranlarıyla mümkün olduğunca tanışın, nerede ve kiminle olduklarına dair size güvenebileceklerini vurgulayın. </a:t>
            </a:r>
          </a:p>
          <a:p>
            <a:pPr>
              <a:buFont typeface="Wingdings" pitchFamily="2" charset="2"/>
              <a:buChar char="ü"/>
            </a:pPr>
            <a:endParaRPr lang="tr-TR" b="1" dirty="0" smtClean="0">
              <a:solidFill>
                <a:schemeClr val="bg1"/>
              </a:solidFill>
            </a:endParaRPr>
          </a:p>
          <a:p>
            <a:endParaRPr lang="tr-TR"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7883035" cy="5976663"/>
          </a:xfrm>
        </p:spPr>
        <p:txBody>
          <a:bodyPr/>
          <a:lstStyle/>
          <a:p>
            <a:pPr>
              <a:buFont typeface="Wingdings" pitchFamily="2" charset="2"/>
              <a:buChar char="v"/>
            </a:pPr>
            <a:endParaRPr lang="tr-TR" b="1" dirty="0" smtClean="0"/>
          </a:p>
          <a:p>
            <a:pPr>
              <a:buFont typeface="Wingdings" pitchFamily="2" charset="2"/>
              <a:buChar char="v"/>
            </a:pPr>
            <a:r>
              <a:rPr lang="tr-TR" b="1" dirty="0" smtClean="0"/>
              <a:t>Çocuğunuz ergenlik dönemiyle birlikte içine kapanabilir, eskiden paylaştığı şeyleri sizinle paylaşmak istemeyebilir. Bu durum lise son – üniversite yıllarına kadar devam edebilir. Yaşanan bu değişimlerin geçici olduğunun ve içinde bulundukları durumdan kaynaklandığının farkında olun. </a:t>
            </a:r>
          </a:p>
          <a:p>
            <a:pPr>
              <a:buFont typeface="Wingdings" pitchFamily="2" charset="2"/>
              <a:buChar char="v"/>
            </a:pPr>
            <a:endParaRPr lang="tr-TR" b="1" dirty="0" smtClean="0"/>
          </a:p>
          <a:p>
            <a:pPr>
              <a:buFont typeface="Wingdings" pitchFamily="2" charset="2"/>
              <a:buChar char="v"/>
            </a:pPr>
            <a:r>
              <a:rPr lang="tr-TR" b="1" dirty="0" smtClean="0"/>
              <a:t>Çocuğunuzun zaman zaman derse olan ilgisi azalabilir. Bu süreçte ders çalışmanın önemi hatırlatılmalı ve ihtiyaç duyduğu konularda gerekli desteği sağlamalısınız. </a:t>
            </a:r>
          </a:p>
          <a:p>
            <a:pPr>
              <a:buFont typeface="Wingdings" pitchFamily="2" charset="2"/>
              <a:buChar char="v"/>
            </a:pPr>
            <a:endParaRPr lang="tr-TR" b="1" dirty="0" smtClean="0"/>
          </a:p>
          <a:p>
            <a:pPr>
              <a:buFont typeface="Wingdings" pitchFamily="2" charset="2"/>
              <a:buChar char="v"/>
            </a:pPr>
            <a:r>
              <a:rPr lang="tr-TR" b="1" dirty="0" smtClean="0"/>
              <a:t>Çabalarınız çözümsüz kalırsa, </a:t>
            </a:r>
            <a:r>
              <a:rPr lang="tr-TR" b="1" dirty="0" smtClean="0">
                <a:solidFill>
                  <a:srgbClr val="FF0000"/>
                </a:solidFill>
              </a:rPr>
              <a:t>Rehberlik Servisine </a:t>
            </a:r>
            <a:r>
              <a:rPr lang="tr-TR" b="1" dirty="0" smtClean="0"/>
              <a:t>başvurabilirsiniz .</a:t>
            </a:r>
          </a:p>
        </p:txBody>
      </p:sp>
    </p:spTree>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620688"/>
            <a:ext cx="8027051" cy="5904655"/>
          </a:xfrm>
        </p:spPr>
        <p:txBody>
          <a:bodyPr>
            <a:normAutofit/>
          </a:bodyPr>
          <a:lstStyle/>
          <a:p>
            <a:pPr>
              <a:buNone/>
            </a:pPr>
            <a:r>
              <a:rPr lang="tr-TR" b="1" dirty="0" smtClean="0"/>
              <a:t>         Her şeye rağmen çocuğunuzun okula uyumu ile ilgili kaygı ve korkularınız olabilir.Bu süreçte kendinize ve çocuğunuza güvenmekten vazgeçmeyin.</a:t>
            </a:r>
          </a:p>
          <a:p>
            <a:pPr>
              <a:buNone/>
            </a:pPr>
            <a:r>
              <a:rPr lang="tr-TR" b="1" dirty="0" smtClean="0"/>
              <a:t>        Bu süreçte yalnız değilsiniz.Hayatınızın bu döneminde size ve çocuklarımıza başarılar dileriz.</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b="1" dirty="0">
              <a:solidFill>
                <a:srgbClr val="FF0000"/>
              </a:solidFill>
            </a:endParaRPr>
          </a:p>
        </p:txBody>
      </p:sp>
      <p:pic>
        <p:nvPicPr>
          <p:cNvPr id="3074" name="Picture 2" descr="C:\Users\Sys\Desktop\images.jpg"/>
          <p:cNvPicPr>
            <a:picLocks noChangeAspect="1" noChangeArrowheads="1"/>
          </p:cNvPicPr>
          <p:nvPr/>
        </p:nvPicPr>
        <p:blipFill>
          <a:blip r:embed="rId2" cstate="print"/>
          <a:srcRect/>
          <a:stretch>
            <a:fillRect/>
          </a:stretch>
        </p:blipFill>
        <p:spPr bwMode="auto">
          <a:xfrm>
            <a:off x="500034" y="3143248"/>
            <a:ext cx="7632848" cy="2592288"/>
          </a:xfrm>
          <a:prstGeom prst="rect">
            <a:avLst/>
          </a:prstGeom>
          <a:noFill/>
        </p:spPr>
      </p:pic>
    </p:spTree>
  </p:cSld>
  <p:clrMapOvr>
    <a:masterClrMapping/>
  </p:clrMapOvr>
  <p:transition>
    <p:randomBar dir="vert"/>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1">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2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3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4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55</TotalTime>
  <Words>416</Words>
  <Application>Microsoft Office PowerPoint</Application>
  <PresentationFormat>Ekran Gösterisi (4:3)</PresentationFormat>
  <Paragraphs>35</Paragraphs>
  <Slides>6</Slides>
  <Notes>0</Notes>
  <HiddenSlides>0</HiddenSlides>
  <MMClips>0</MMClips>
  <ScaleCrop>false</ScaleCrop>
  <HeadingPairs>
    <vt:vector size="4" baseType="variant">
      <vt:variant>
        <vt:lpstr>Tema</vt:lpstr>
      </vt:variant>
      <vt:variant>
        <vt:i4>7</vt:i4>
      </vt:variant>
      <vt:variant>
        <vt:lpstr>Slayt Başlıkları</vt:lpstr>
      </vt:variant>
      <vt:variant>
        <vt:i4>6</vt:i4>
      </vt:variant>
    </vt:vector>
  </HeadingPairs>
  <TitlesOfParts>
    <vt:vector size="13" baseType="lpstr">
      <vt:lpstr>Tema1</vt:lpstr>
      <vt:lpstr>Austin</vt:lpstr>
      <vt:lpstr>1_Austin</vt:lpstr>
      <vt:lpstr>2_Austin</vt:lpstr>
      <vt:lpstr>3_Austin</vt:lpstr>
      <vt:lpstr>4_Austin</vt:lpstr>
      <vt:lpstr>Ofis Teması</vt:lpstr>
      <vt:lpstr>Çocuğunuz Artık Ortaokullu…</vt:lpstr>
      <vt:lpstr>İlkokuldan Ortaokula Geçerken Neler Olur? </vt:lpstr>
      <vt:lpstr>Slayt 3</vt:lpstr>
      <vt:lpstr>Ailelere Öneriler: </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Çocuğunuz Artık Ortaokullu…</dc:title>
  <dc:creator>Sys</dc:creator>
  <cp:lastModifiedBy>m.yardımcısı 3.kat</cp:lastModifiedBy>
  <cp:revision>9</cp:revision>
  <dcterms:created xsi:type="dcterms:W3CDTF">2020-06-01T12:22:02Z</dcterms:created>
  <dcterms:modified xsi:type="dcterms:W3CDTF">2021-11-01T10:26:25Z</dcterms:modified>
</cp:coreProperties>
</file>